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handoutMasterIdLst>
    <p:handoutMasterId r:id="rId15"/>
  </p:handoutMasterIdLst>
  <p:sldIdLst>
    <p:sldId id="256" r:id="rId2"/>
    <p:sldId id="262" r:id="rId3"/>
    <p:sldId id="263" r:id="rId4"/>
    <p:sldId id="257" r:id="rId5"/>
    <p:sldId id="258" r:id="rId6"/>
    <p:sldId id="265" r:id="rId7"/>
    <p:sldId id="259" r:id="rId8"/>
    <p:sldId id="260" r:id="rId9"/>
    <p:sldId id="261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13DC9C-93D8-4E3A-B9E5-EE2427B217E4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19C8C-F5D9-464B-A37A-BE43BBACD0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7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191C6C2-7480-41A3-9932-9A33AEFB6C45}" type="datetimeFigureOut">
              <a:rPr lang="en-US" smtClean="0"/>
              <a:t>6/9/2011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B342DE-3DA7-46D5-9257-5B6017C331D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Planning Interactive Videoconferencing Lessons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do I find partners?</a:t>
            </a:r>
          </a:p>
          <a:p>
            <a:pPr lvl="1"/>
            <a:r>
              <a:rPr lang="en-US" dirty="0" smtClean="0"/>
              <a:t>CILC.org</a:t>
            </a:r>
          </a:p>
          <a:p>
            <a:pPr lvl="1"/>
            <a:r>
              <a:rPr lang="en-US" dirty="0" smtClean="0"/>
              <a:t>Region Center</a:t>
            </a:r>
          </a:p>
          <a:p>
            <a:pPr lvl="1"/>
            <a:r>
              <a:rPr lang="en-US" dirty="0" smtClean="0"/>
              <a:t>ATT Knowledge Network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Student Co-Teaching</a:t>
            </a:r>
          </a:p>
          <a:p>
            <a:pPr lvl="1"/>
            <a:r>
              <a:rPr lang="en-US" dirty="0" smtClean="0"/>
              <a:t>What do you have to offer?</a:t>
            </a:r>
          </a:p>
          <a:p>
            <a:pPr lvl="1"/>
            <a:r>
              <a:rPr lang="en-US" dirty="0" smtClean="0"/>
              <a:t>What do your students have to offer?</a:t>
            </a:r>
          </a:p>
          <a:p>
            <a:pPr lvl="1"/>
            <a:r>
              <a:rPr lang="en-US" dirty="0" smtClean="0"/>
              <a:t>Unique environment, culture, skills, or projects?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r>
              <a:rPr lang="en-US" dirty="0" smtClean="0"/>
              <a:t>Scheduling</a:t>
            </a:r>
          </a:p>
          <a:p>
            <a:endParaRPr lang="en-US" dirty="0" smtClean="0"/>
          </a:p>
          <a:p>
            <a:r>
              <a:rPr lang="en-US" dirty="0" smtClean="0"/>
              <a:t>Communication</a:t>
            </a:r>
          </a:p>
          <a:p>
            <a:endParaRPr lang="en-US" dirty="0" smtClean="0"/>
          </a:p>
          <a:p>
            <a:r>
              <a:rPr lang="en-US" dirty="0" smtClean="0"/>
              <a:t>Critique</a:t>
            </a:r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en-US" dirty="0"/>
          </a:p>
          <a:p>
            <a:r>
              <a:rPr lang="en-US" dirty="0" smtClean="0"/>
              <a:t>Critique</a:t>
            </a:r>
          </a:p>
          <a:p>
            <a:pPr lvl="1"/>
            <a:r>
              <a:rPr lang="en-US" dirty="0" smtClean="0"/>
              <a:t>Forms/ Rubrics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Project Based</a:t>
            </a:r>
          </a:p>
          <a:p>
            <a:endParaRPr lang="en-US" dirty="0" smtClean="0"/>
          </a:p>
          <a:p>
            <a:r>
              <a:rPr lang="en-US" dirty="0" smtClean="0"/>
              <a:t>Digital Portfolios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Insects</a:t>
            </a:r>
            <a:endParaRPr lang="en-US" dirty="0" smtClean="0"/>
          </a:p>
          <a:p>
            <a:pPr lvl="1"/>
            <a:r>
              <a:rPr lang="en-US" dirty="0" smtClean="0"/>
              <a:t>Plants/Flowers</a:t>
            </a:r>
          </a:p>
          <a:p>
            <a:pPr lvl="1"/>
            <a:r>
              <a:rPr lang="en-US" dirty="0" smtClean="0"/>
              <a:t>Animals</a:t>
            </a:r>
            <a:endParaRPr lang="en-US" dirty="0" smtClean="0"/>
          </a:p>
          <a:p>
            <a:pPr lvl="1"/>
            <a:r>
              <a:rPr lang="en-US" dirty="0" smtClean="0"/>
              <a:t>Local history</a:t>
            </a:r>
          </a:p>
          <a:p>
            <a:pPr lvl="1"/>
            <a:r>
              <a:rPr lang="en-US" dirty="0" smtClean="0"/>
              <a:t>Our school</a:t>
            </a:r>
          </a:p>
          <a:p>
            <a:pPr lvl="1"/>
            <a:r>
              <a:rPr lang="en-US" dirty="0" smtClean="0"/>
              <a:t>Reading with skit</a:t>
            </a:r>
          </a:p>
          <a:p>
            <a:pPr lvl="1"/>
            <a:r>
              <a:rPr lang="en-US" dirty="0" smtClean="0"/>
              <a:t>Historical </a:t>
            </a:r>
            <a:r>
              <a:rPr lang="en-US" dirty="0" smtClean="0"/>
              <a:t>figures</a:t>
            </a:r>
          </a:p>
          <a:p>
            <a:pPr lvl="1"/>
            <a:r>
              <a:rPr lang="en-US" dirty="0" smtClean="0"/>
              <a:t>Historical </a:t>
            </a:r>
            <a:r>
              <a:rPr lang="en-US" dirty="0"/>
              <a:t>Events (skits)</a:t>
            </a:r>
          </a:p>
          <a:p>
            <a:pPr lvl="1"/>
            <a:r>
              <a:rPr lang="en-US" dirty="0" smtClean="0"/>
              <a:t>Current </a:t>
            </a:r>
            <a:r>
              <a:rPr lang="en-US" dirty="0"/>
              <a:t>Events</a:t>
            </a:r>
          </a:p>
          <a:p>
            <a:pPr lvl="1"/>
            <a:r>
              <a:rPr lang="en-US" dirty="0"/>
              <a:t>Creative Writing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	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Lesson Plans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/>
          <a:lstStyle/>
          <a:p>
            <a:r>
              <a:rPr lang="en-US" dirty="0" smtClean="0"/>
              <a:t>Where do you go for content?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Center for Interactive Learning and Collaboration</a:t>
            </a:r>
            <a:endParaRPr lang="en-US" dirty="0" smtClean="0"/>
          </a:p>
          <a:p>
            <a:pPr lvl="1"/>
            <a:r>
              <a:rPr lang="en-US" dirty="0" smtClean="0"/>
              <a:t>Connect2Texas</a:t>
            </a:r>
          </a:p>
          <a:p>
            <a:pPr lvl="1"/>
            <a:r>
              <a:rPr lang="en-US" dirty="0" smtClean="0"/>
              <a:t>NASA DLN</a:t>
            </a:r>
          </a:p>
          <a:p>
            <a:pPr lvl="1"/>
            <a:r>
              <a:rPr lang="en-US" dirty="0" smtClean="0"/>
              <a:t>COSI Columbus</a:t>
            </a:r>
          </a:p>
          <a:p>
            <a:pPr lvl="1"/>
            <a:r>
              <a:rPr lang="en-US" dirty="0" smtClean="0"/>
              <a:t>Fort Worth Museum of Science and History</a:t>
            </a:r>
          </a:p>
          <a:p>
            <a:pPr lvl="1"/>
            <a:r>
              <a:rPr lang="en-US" dirty="0" smtClean="0"/>
              <a:t>TWICE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/>
          <a:lstStyle/>
          <a:p>
            <a:r>
              <a:rPr lang="en-US" dirty="0" smtClean="0"/>
              <a:t>Evaluating the Content Provider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Pre-conference activities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Hands on materials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Scheduling a meeting with the provider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Charge/Funding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491"/>
          </a:xfrm>
        </p:spPr>
        <p:txBody>
          <a:bodyPr/>
          <a:lstStyle/>
          <a:p>
            <a:r>
              <a:rPr lang="en-US" dirty="0" smtClean="0"/>
              <a:t>Pre-Conference</a:t>
            </a:r>
          </a:p>
          <a:p>
            <a:endParaRPr lang="en-US" dirty="0" smtClean="0"/>
          </a:p>
          <a:p>
            <a:r>
              <a:rPr lang="en-US" dirty="0" smtClean="0"/>
              <a:t>Videoconference</a:t>
            </a:r>
          </a:p>
          <a:p>
            <a:endParaRPr lang="en-US" dirty="0" smtClean="0"/>
          </a:p>
          <a:p>
            <a:r>
              <a:rPr lang="en-US" dirty="0" smtClean="0"/>
              <a:t>Post conference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Three Parts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59491"/>
          </a:xfrm>
        </p:spPr>
        <p:txBody>
          <a:bodyPr/>
          <a:lstStyle/>
          <a:p>
            <a:r>
              <a:rPr lang="en-US" dirty="0" smtClean="0"/>
              <a:t>Lesson Plans</a:t>
            </a:r>
          </a:p>
          <a:p>
            <a:pPr lvl="1"/>
            <a:r>
              <a:rPr lang="en-US" dirty="0" smtClean="0"/>
              <a:t>Alignment with TEKS</a:t>
            </a:r>
          </a:p>
          <a:p>
            <a:r>
              <a:rPr lang="en-US" dirty="0" smtClean="0"/>
              <a:t>Familiarize Students with:</a:t>
            </a:r>
          </a:p>
          <a:p>
            <a:pPr lvl="1"/>
            <a:r>
              <a:rPr lang="en-US" dirty="0" smtClean="0"/>
              <a:t>Equipment</a:t>
            </a:r>
          </a:p>
          <a:p>
            <a:pPr lvl="1"/>
            <a:r>
              <a:rPr lang="en-US" dirty="0" smtClean="0"/>
              <a:t>Vocabulary/Terms</a:t>
            </a:r>
          </a:p>
          <a:p>
            <a:pPr lvl="1"/>
            <a:r>
              <a:rPr lang="en-US" dirty="0" smtClean="0"/>
              <a:t>Related concepts</a:t>
            </a:r>
          </a:p>
          <a:p>
            <a:pPr lvl="1"/>
            <a:r>
              <a:rPr lang="en-US" dirty="0" smtClean="0"/>
              <a:t>Schedule /Agenda</a:t>
            </a:r>
          </a:p>
          <a:p>
            <a:r>
              <a:rPr lang="en-US" dirty="0" smtClean="0"/>
              <a:t>Prepare Questions</a:t>
            </a:r>
          </a:p>
          <a:p>
            <a:r>
              <a:rPr lang="en-US" dirty="0" smtClean="0"/>
              <a:t>Discuss Expected Outcomes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Pre-Conference Preparation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35691"/>
          </a:xfrm>
        </p:spPr>
        <p:txBody>
          <a:bodyPr/>
          <a:lstStyle/>
          <a:p>
            <a:r>
              <a:rPr lang="en-US" dirty="0" smtClean="0"/>
              <a:t>Technical/Equipment</a:t>
            </a:r>
          </a:p>
          <a:p>
            <a:pPr lvl="1"/>
            <a:r>
              <a:rPr lang="en-US" dirty="0" smtClean="0"/>
              <a:t>Place the unit in the location it will be used</a:t>
            </a:r>
          </a:p>
          <a:p>
            <a:pPr lvl="1"/>
            <a:r>
              <a:rPr lang="en-US" dirty="0" smtClean="0"/>
              <a:t>Contact your tech person/coordinator</a:t>
            </a:r>
          </a:p>
          <a:p>
            <a:pPr lvl="1"/>
            <a:r>
              <a:rPr lang="en-US" dirty="0" smtClean="0"/>
              <a:t>Test connection with provider or Region 5 ESC</a:t>
            </a:r>
          </a:p>
          <a:p>
            <a:pPr lvl="1"/>
            <a:r>
              <a:rPr lang="en-US" dirty="0" smtClean="0"/>
              <a:t>Test sound levels</a:t>
            </a:r>
          </a:p>
          <a:p>
            <a:r>
              <a:rPr lang="en-US" dirty="0" smtClean="0"/>
              <a:t>Environment</a:t>
            </a:r>
          </a:p>
          <a:p>
            <a:pPr lvl="1"/>
            <a:r>
              <a:rPr lang="en-US" dirty="0" smtClean="0"/>
              <a:t>Lighting </a:t>
            </a:r>
          </a:p>
          <a:p>
            <a:pPr lvl="1"/>
            <a:r>
              <a:rPr lang="en-US" dirty="0" smtClean="0"/>
              <a:t>Camera/Student positions (presets)</a:t>
            </a:r>
          </a:p>
          <a:p>
            <a:pPr lvl="1"/>
            <a:r>
              <a:rPr lang="en-US" dirty="0" smtClean="0"/>
              <a:t>Do not disturb sign</a:t>
            </a:r>
          </a:p>
          <a:p>
            <a:pPr lvl="1"/>
            <a:r>
              <a:rPr lang="en-US" dirty="0" smtClean="0"/>
              <a:t>Test with a far site watching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Pre-Conference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r>
              <a:rPr lang="en-US" dirty="0" smtClean="0"/>
              <a:t>Videoconference Etiquette</a:t>
            </a:r>
          </a:p>
          <a:p>
            <a:endParaRPr lang="en-US" dirty="0" smtClean="0"/>
          </a:p>
          <a:p>
            <a:r>
              <a:rPr lang="en-US" dirty="0" smtClean="0"/>
              <a:t>Assign roles</a:t>
            </a:r>
          </a:p>
          <a:p>
            <a:pPr lvl="1"/>
            <a:r>
              <a:rPr lang="en-US" dirty="0" smtClean="0"/>
              <a:t>Hosts</a:t>
            </a:r>
          </a:p>
          <a:p>
            <a:pPr lvl="1"/>
            <a:r>
              <a:rPr lang="en-US" dirty="0" smtClean="0"/>
              <a:t>Remote</a:t>
            </a:r>
          </a:p>
          <a:p>
            <a:pPr lvl="1"/>
            <a:r>
              <a:rPr lang="en-US" dirty="0" err="1" smtClean="0"/>
              <a:t>Mics</a:t>
            </a:r>
            <a:endParaRPr lang="en-US" dirty="0" smtClean="0"/>
          </a:p>
          <a:p>
            <a:pPr lvl="1"/>
            <a:r>
              <a:rPr lang="en-US" dirty="0" smtClean="0"/>
              <a:t>Doc cam</a:t>
            </a:r>
          </a:p>
          <a:p>
            <a:pPr lvl="1"/>
            <a:r>
              <a:rPr lang="en-US" dirty="0" smtClean="0"/>
              <a:t>Computer</a:t>
            </a:r>
          </a:p>
          <a:p>
            <a:r>
              <a:rPr lang="en-US" dirty="0" smtClean="0"/>
              <a:t>Parent Letter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Pre-Conference Preparation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07091"/>
          </a:xfrm>
        </p:spPr>
        <p:txBody>
          <a:bodyPr>
            <a:normAutofit/>
          </a:bodyPr>
          <a:lstStyle/>
          <a:p>
            <a:r>
              <a:rPr lang="en-US" dirty="0" smtClean="0"/>
              <a:t>Review Plan</a:t>
            </a:r>
          </a:p>
          <a:p>
            <a:pPr lvl="1"/>
            <a:r>
              <a:rPr lang="en-US" dirty="0" smtClean="0"/>
              <a:t>Schedule</a:t>
            </a:r>
          </a:p>
          <a:p>
            <a:pPr lvl="1"/>
            <a:r>
              <a:rPr lang="en-US" dirty="0" smtClean="0"/>
              <a:t>Seating</a:t>
            </a:r>
          </a:p>
          <a:p>
            <a:pPr lvl="1"/>
            <a:r>
              <a:rPr lang="en-US" dirty="0" smtClean="0"/>
              <a:t>Remote / Microphone</a:t>
            </a:r>
          </a:p>
          <a:p>
            <a:pPr lvl="1"/>
            <a:r>
              <a:rPr lang="en-US" dirty="0" smtClean="0"/>
              <a:t>Door sign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Enjoy!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Videoconference Day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Evaluation</a:t>
            </a:r>
          </a:p>
          <a:p>
            <a:endParaRPr lang="en-US" dirty="0" smtClean="0"/>
          </a:p>
          <a:p>
            <a:r>
              <a:rPr lang="en-US" dirty="0" smtClean="0"/>
              <a:t>Follow Up Activities</a:t>
            </a:r>
          </a:p>
          <a:p>
            <a:endParaRPr lang="en-US" dirty="0" smtClean="0"/>
          </a:p>
          <a:p>
            <a:r>
              <a:rPr lang="en-US" dirty="0" smtClean="0"/>
              <a:t>Teacher Evaluation of Program</a:t>
            </a:r>
          </a:p>
          <a:p>
            <a:endParaRPr lang="en-US" dirty="0" smtClean="0"/>
          </a:p>
          <a:p>
            <a:r>
              <a:rPr lang="en-US" dirty="0" smtClean="0"/>
              <a:t>Follow Up Videoconference?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Conference	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8706</TotalTime>
  <Words>241</Words>
  <Application>Microsoft Office PowerPoint</Application>
  <PresentationFormat>On-screen Show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Planning Interactive Videoconferencing Lessons </vt:lpstr>
      <vt:lpstr>Content </vt:lpstr>
      <vt:lpstr>Content </vt:lpstr>
      <vt:lpstr>The Three Parts </vt:lpstr>
      <vt:lpstr>Pre-Conference Preparation</vt:lpstr>
      <vt:lpstr>Pre-Conference</vt:lpstr>
      <vt:lpstr>Pre-Conference Preparation</vt:lpstr>
      <vt:lpstr>Videoconference Day</vt:lpstr>
      <vt:lpstr>Post Conference  </vt:lpstr>
      <vt:lpstr>Collaboration</vt:lpstr>
      <vt:lpstr>Collaboration</vt:lpstr>
      <vt:lpstr>Collaboration</vt:lpstr>
      <vt:lpstr>Sample Lesson Plans</vt:lpstr>
    </vt:vector>
  </TitlesOfParts>
  <Company>Region 5 ESC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Interactive Videoconferencing Lessons</dc:title>
  <dc:creator>rtritico</dc:creator>
  <cp:lastModifiedBy>Russell Tritico</cp:lastModifiedBy>
  <cp:revision>292</cp:revision>
  <dcterms:created xsi:type="dcterms:W3CDTF">2009-04-21T19:26:31Z</dcterms:created>
  <dcterms:modified xsi:type="dcterms:W3CDTF">2011-06-09T20:22:50Z</dcterms:modified>
</cp:coreProperties>
</file>